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 smtClean="0"/>
              <a:t>Elizabeth Coon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DDC9CB-3E73-4390-A6D1-A2F97D4B0681}" type="datetimeFigureOut">
              <a:rPr lang="en-US" smtClean="0"/>
              <a:t>4/3/2012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Brent Lewis CIS 1020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FA811-6E63-432A-93C2-57D6814389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23907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</inkml:traceFormat>
        <inkml:channelProperties>
          <inkml:channelProperty channel="X" name="resolution" value="28.31858" units="1/cm"/>
          <inkml:channelProperty channel="Y" name="resolution" value="28.36565" units="1/cm"/>
        </inkml:channelProperties>
      </inkml:inkSource>
      <inkml:timestamp xml:id="ts0" timeString="2012-04-04T00:24:34.020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21630 10755,'0'0,"-40"0,40 0,-20 0,0 0,0 0,1 0,-1 0,0 0,0 0,0 0,20 0,-20 0,20 0,-19 0,-1 0,0 0,20 0,-20 0,0 0,0 0,20 0,-20 0,1 0,-1 0,-20 0,20 0,0 0,20 0,-39 0,39 0,-20 0,-20 0,1 0,-1 0,20 0,-20 0,1 0,19 0,0 0,0 0,0 0,0 0,-19 0,-1 0,20 0,0 0,-19 0,39 0,-40 0,0 0,40 0,-39 0,19 0,-40 0,40 0,-19 0,19 0,0 0,0 0,0 0,0 0,1 0,-1 0,0 0,0 0,0 0,0 0,20 0,-19 0,-21 0,20 0,0 0,0 0,0 0,-19 0,39 0,-20 0,0 0,-20 0,21 0,-21 0,0 0,20 0,-19 0,39 0,-20 0,-20 0,40 0,-40 0,21 0,-1 0,0 0,-20 0,40 0,-39 0,-1 0,40 0,-20 0,0 0,0 20,20-20,-39 0,-1 0,20 0,-20 0,1 0,-1 0,0 0,21 0,-1 0,-20 0,20 0,0 0,-39 0,39 0,0 0,0 0,0 0,1 0,-21 0,20 0,0 0,0 0,0 0,1 0,-1 0,0 0,-40 0,21 0,-1 0,20 0,-19 0,-1 0,20 0,0 0,-20 0,21 0,-1 0,0 0,0 0,-20 0,21 0,-41 0,40 0,-19 0,19 0,-60 0,41 0,-1 0,0 0,1 0,-1 0,20 0,0 0,-20 0,21 0,-1 0,0 0,-40 0,41 0,-1 0,-20 0,40 0,-20 0,0 0,0 0,-19 0,39 0,-20 0,20 0,-20 0,0 0,0 0,20 0,-19 0,19 0,-40 0,40 0,-20 0,20 0,-40 0,40 0,-39 0,19 0,0 0,0 0,0 0,0 0,-19 0,19 0,20 0,-40 0,40 0,-20 0,1 0,-1 0,0 0,-20 0,20 0,1 0,-21 0,20 0,0 0,0 0,0 0,-19 0,39 0,-20 0,-20 0,40 0,-39 0,-1 0,0 0,0 0,-19 0,19 0,1 0,-21 0,20 0,-19 0,-1 0,21 0,-1 0,-20 0,21 0,-21 0,1 0,19 0,-39 0,39 20,0-20,-19 0,-1 0,40 0,0 0,-19 0,-1 0,40 0,-59 0,39 0,-40 0,20 0,1 0,-1 0,20 0,-19 0,39 0,-40 0,40 0,-20 0,0 0,0 0,-19 0,-1 0,0 0,20 0,-39 0,19 0,-19 0,-21 0,41 0,-1 0,-39 0,39 0,-39 0,19 0,-19 0,19 0,20 0,1 0,-1 0,0 0,1 0,19 0,0 0,0 0,0 0,-19 0,39 0,-20 0,-40 0,40 0,-19 0,19 0,-20 0,0 0,40 0,-39 0,19 0,-20 0,1 0,-1 0,0 0,20 0,-19 0,-21 0,1 0,19 0,-20 0,1 0,-1 0,1 0,-1 0,21 0,-21 0,0 0,1 0,19 0,1 0,-1 0,-20 0,21 0,-21 0,40 0,0 0,-19 0,-1 0,0 0,21 0,-21 0,-20 0,40 0,-19 0,19 0,-40 0,21 0,-1 0,20 0,-19 0,-21 0,40 0,0 0,-19 0,19 0,0 0,0 0,0 0,0 0,-19 0,19 0,0 0,0 0,0 0,0 0,-19 0,-1 0,0 0,21 0,-41 20,40-20,-20 0,21 0,-21 0,20 0,-20 0,-19 0,19 0,1 0,19 0,0 0,-40 0,60 0,-20 0,-39 0,39 0,0 0,0 0,20 0,-39 0,19 0,0 0,-20 0,21 0,-21 0,0 0,20 0,0 0,1 0,-21 0,20 0,-20 0,21 0,-41 0,20 0,-19 0,19 0,0 0,1 0,-1 0,20 0,-20 0,1 0,-1 0,0 0,21 0,-1 0,-40 0,21 0,-1 0,0 0,0 0,1 0,19 0,0 0,-39 19,39-19,0 0,-20 0,1 0,19 0,-40 0,40 0,-19 0,19 0,0 0,0 0,20 0,-20 0,0 0,-19 0,19 0,0 0,0 0,0 20,0-20,-19 0,39 0,-20 0,-20 0,1 0,-1 0,20 0,-20 0,20 0,1 0,-1 0,0 0,0 0,20 0,-40 0,40 0,-19 0,-21 0,20 0,-20 0,1 0,19 0,-20 0,20 0,0 0,20 0,-19 0,-1 0,0 0,20 0,-40 0,40 0,-39 0,19 0,0 0,-20 0,20 0,1 0,-1 0,-20 0,40 0,-20 0,0 0,0 0,20 0,-19 0,-1 0,0 0,0 0,0 0,0 0,20 0,-39 0,19 0,-20 0,0 0,21 0,19 0,-40 0,40 0,-20 0,20 0,-20 0,0 0,1 0,19 0,-40 0,20 0,0 0,-20 0,40 0,-19 0,-21 0,20 0,-20 0,21 0,-21 0,20 0,0 0,-19 0,19 0,0 0,0 0,0 0,0 0,-19 0,39 0,-40 0,20 0,0 0,0 0,-39 0,39 0,0 0,-19 0,19 0,-20 0,20 0,0 0,0 0,1 0,-21 0,20 0,0 0,0 0,1 0,19 0,-20 0,20 0,-20 0,0 0,0 0,0 0,0 0,-19 0,19 0,20 0,-20 0,0 0,-19 0,39 0,-20 0,-20 0,20 0,0 0,20 0,-20 0,20 0,-39 0,19 0,0 0,-20 0,1 0,19 0,-20 0,1 0,39 0,-20 0,-20 0,20 0,0 0,20 0,-20 0,20 0,-19 0,-1 0,0 0,-20 0,40 0,-39 0,39 0,-40 0,20 0,0 0,0 0,1 0,-1 0,0 0,0 0,0 0,0 0,20 0,-39 0,39 0,-20 0,0 0,0 0,0 0,20 0,-39 0,39 0,-20 0,0 0,-20 0,20 0,-19 0,-1 0,0 0,1 0,-1 0,20 0,0 0,0 0,20 0,-39 0,39 0,-20 0,20 0,-20 0,20 0,-20 0,0 0,0 0,20 0,-19 0,-21 0,20 0,-20 0,1 0,19 0,0 0,-20 0,20 0,1 0,-21 0,40 0,-40 0,20 0,1 0,-21 0,20 0,20 0,-20 0,0 0,20 0,-19 0,-1 0,0 0,20 0,-20 0,20 0,-20 0,0 0,0 0,-19 0,19 0,0 0,-20 0,21 0,-1 0,0 0,0 0,0 0,0 0,0 0,-19 0,19 0,0 0,0 0,20 0,-39 0,39 0,-20 0,0 0,0 0,0 0,20 0,-20 0,0 0,20 0,-19 0,19 0,-20 0,20 0,-20 0,0 0,0 0,0 0,1 0,19 0,-40 0,40 0,-20 0,20 0,-20 0,20 0,-20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</inkml:traceFormat>
        <inkml:channelProperties>
          <inkml:channelProperty channel="X" name="resolution" value="28.31858" units="1/cm"/>
          <inkml:channelProperty channel="Y" name="resolution" value="28.36565" units="1/cm"/>
        </inkml:channelProperties>
      </inkml:inkSource>
      <inkml:timestamp xml:id="ts0" timeString="2012-04-04T00:24:39.356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3155 10477,'0'0,"20"0,-20 0,20 0,0 0,0 0,-20 0,19 0,-19 0,20 0,0 0,20 0,-40 0,20 0,19 0,-19 0,0 0,39 0,-19 0,0 0,19 0,-19 0,0 0,-1 0,1 0,-40 0,40 0,0 0,-21 0,1 0,20 0,-20 0,0 0,39 0,-19 0,-20 0,0 0,19 0,1 0,-20 0,19 0,21 0,-20 0,-21 0,1 0,0 0,0 0,20 0,-20 0,-1 0,-19 0,20 0,0 0,0 0,0 0,0 0,-1 0,-19 0,20 0,0 0,0 0,20 0,-21 0,1 0,20 0,-20 0,-20 0,40 0,19 0,-39 0,20 0,-21 0,21 0,-40 0,20 0,0 0,0 0,-20 0,20 0,-1 0,1 0,20 0,-20 0,0 0,-1 0,-19 0,20 0,0 0,0 0,20 0,-20 0,-1 0,41 0,-20 0,-21 0,1 0,20 0,-20 0,0 0,19 0,-19 0,0 0,20 0,-1 0,-19 0,20 0,19 0,1 0,-40 0,-20 0,39 0,-39 0,20 0,-20 0,20 0,0 0,-20 0,20 0,20 0,-40 0,39 0,-39 0,20 0,-20 0,40 0,-40 0,20 0,-20 0,19 0,-19 0,40 0,-40 0,20 0,0 0,0 0,0 0,-20 0,19 0,1 0,0 20,-20-20,40 0,-1 0,1 0,-20 0,20 0,-1 0,-19 0,20 0,0 0,-1 0,1 0,-20 0,19 0,-19 0,0 0,0 0,0 0,0 0,19 0,1 0,-20 0,0 0,19 0,-19 0,0 0,20 0,-20 0,-1 0,1 0,0 0,20 0,0 0,-21 0,21 0,-20 0,20 0,-21 0,1 0,20 0,-20 0,20 0,-21 0,21 0,0 0,-20 0,39 0,-19 0,0 0,-1 0,1 0,0 0,-1 0,-19 0,20 0,-20 0,19 0,-19 0,-20 0,40 0,-20 0,19 0,1 0,-40 0,20 0,20 0,-21 0,1 0,-20 0,20 0,20 0,-20 0,-1 0,21 0,-20 0,0 0,20 0,19 0,-39 0,39 0,-39 0,20 0,0 0,19 0,1 0,-21 0,-19 20,40-20,-20 0,-1 0,1 0,0 0,19 0,-19 0,19 0,1 0,-20 0,19 0,-19 0,-1 0,1 0,0 0,-20 0,19 0,21 0,-20 0,-1 0,1 0,0 0,19 0,1 0,-21 0,21 0,-20 0,19 0,-19 0,19 0,1 0,-20 0,19 0,-19 0,19 0,-19 0,0 0,-1 0,-19 0,20 0,0 0,19 0,-19 0,-1 0,1 0,0 0,19 0,-39 0,0 0,20 0,-1 0,-19 0,0 0,0 0,20 0,19 0,1 0,-1 0,1 0,-1 0,1 0,-20 0,-1 0,-19 0,20 0,-1 0,1 0,0 0,-20 0,39 0,-39 0,0 0,20 0,-40 0,39 0,-19 0,40 0,-21 0,1 0,0 0,19 0,-19 0,19 0,-19 0,0 0,0 0,-1 0,1 0,19 0,1 0,0 0,-21 0,1 0,19 0,1 0,19 0,-19 0,-1 0,21 0,-21 0,1 0,19 0,1 0,-21 0,-19 0,19 0,-19 0,0 0,-20 0,19 0,1 0,0 0,-1 0,21 0,-20 0,-1 0,1 0,-20 0,19 0,21 0,-1 0,-19 0,-20 0,20 0,-1 0,21 0,-20 0,-21-20,21 20,0 0,-1 0,1 0,0 0,0 0,-1 0,1 0,0 0,-21 0,1 0,20 0,-20 0,0 0,0 0,19 0,21 0,-21 0,1 0,0 0,19 0,-19 0,20 0,-21 0,1 0,0 0,-1 0,1 0,0 0,-1 0,1 0,0 0,19 0,-19 0,19 0,-19 0,0 0,39 0,-19 0,-1 0,1 0,-1 0,1 0,-1 0,-19 0,0 0,0 0,-1 0,21 0,-21 0,1 0,0 0,-1 0,21 0,-40 0,20 0,-21 0,41 0,-20 0,-1 0,-19 0,20 0,19 0,-39 0,0 0,20 0,-20 0,19 0,-19 0,20 0,-1 0,-19 0,20 0,0 0,-1 0,1 0,-20 0,39 0,1 0,-20 0,19 0,-19 0,0 0,19 0,1 0,-1 0,-19 0,0 0,-1 0,1 0,0 0,19 0,1 0,-1 0,1 0,-21 0,21 0,-40 0,39 0,-59 0,40 0,0 0,-1 0,1 0,0 0,-1 0,1 0,20 0,-40 0,-20 0,39 0,-39 0,20 0,20 0,-20 0,-1 0,41 0,-20 0,-1 0,1 0,0 0,19 0,-19 0,0 0,-1 0,-19 0,20 0,-1 0,-19 0,20 0,0 0,19 0,-19 0,0 0,-1 0,1 0,-20 0,0 0,19 0,1 0,-20 0,0 0,19 0,1 0,0 0,0 0,19 0,-19 0,-1 0,21 0,-1 0,-19 0,0 0,19 0,1 0,-20 0,-1 0,1 0,0 0,-1 0,1 0,-20 0,20 0,-1 0,-19 0,0 0,39 0,-59 0,20 0,0 0,0 0,0 0,-20 0,20 0,0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</inkml:traceFormat>
        <inkml:channelProperties>
          <inkml:channelProperty channel="X" name="resolution" value="28.31858" units="1/cm"/>
          <inkml:channelProperty channel="Y" name="resolution" value="28.36565" units="1/cm"/>
        </inkml:channelProperties>
      </inkml:inkSource>
      <inkml:timestamp xml:id="ts0" timeString="2012-04-04T00:24:44.564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21610 10338,'0'0,"-40"0,20 0,-19 0,19 0,-20 0,20 0,-19 0,-21 0,0 0,21 0,-21 0,1 0,-1 0,21 0,-21 0,0 0,21 0,-21 0,1 0,-1 0,1 0,-21 0,21 0,-21 0,21 0,-1 0,1 0,-1 0,1 0,-21 0,41 0,-21 0,1 0,-1 0,1 0,-1 0,20 0,-19 0,19 0,0 0,21 0,-41 0,20 0,21 0,-1 0,-20 0,-20 0,41 0,-41 0,20 0,-19 0,-1 0,21 0,-21 0,20 0,-19 0,-1 0,1 0,-1 0,1 0,-1 0,-19 0,39 0,0 0,-19 0,-1 0,21 0,-21 0,1 0,19 0,20 0,-20 0,1 0,-21 0,1 0,19 0,-20 0,1 0,39 0,-39 0,-1 0,40 0,0 0,-19 0,-1 0,0 0,1 0,19 0,-40 0,21 0,-21 0,20 0,-19 0,-1 0,21 0,-1 0,-39 0,39 0,0 0,0 0,1 0,-1 0,20 0,0 0,-19 0,-21 0,1 0,39 0,-20 0,0 0,-19 0,19 0,20 0,0 0,1 0,-1 0,0 0,0 0,0 0,-19 0,19 0,0 0,-20 0,1 0,19 0,0 0,-40 0,40 0,1 0,-21 0,0 0,1 0,19 0,0-20,0 20,0 0,-39 0,59 0,-40 0,20 0,-39 0,39 0,-20 0,20 0,-19 0,19 0,-20-19,0 19,1 0,19 0,0 0,-40 0,41 0,-1 0,0 0,20 0,-40 0,20 0,-19 0,-1 0,0 0,-19 0,39 0,-20 0,1 0,-21 0,20 0,20 0,1 0,-41 0,20 0,21 0,-21 0,0 0,1 0,19 0,-20 0,0 0,1 0,-1 0,20 0,-20 0,1 0,19 0,0 0,-40 0,41 0,-1 0,0 0,-20 0,20 0,1 0,-21 0,0 0,-19 0,19 0,20 0,-39 0,19 0,0 0,20 0,-19 0,-21 0,20 0,21 0,-21 0,0 0,20 0,1 0,-21 0,20 0,0 0,0 0,-19 0,19 0,0 0,0 0,20 0,-40 0,1 0,19 0,-20 0,20 0,-19 0,-1 0,20 0,-20 0,-19 0,19 0,20 0,-19 0,-1 0,0 0,20 0,-39 0,-1 0,21 0,-41 0,21 0,19 0,-19 0,-1 0,40 0,-19 0,-21 0,40 0,-39 0,19 0,-20 0,21 0,-21 0,21 0,-21 0,20 0,-19 0,19 0,-19 0,-1 0,0 0,21 0,-21 0,1 0,19 0,-19 0,19 0,-20 0,1 0,19 0,0 0,1 0,-1 0,20 0,0 0,1 0,-1 0,0 0,0 0,0 0,-20 0,21 0,-21 0,20 0,-20 0,21 0,-1 0,0 0,0 0,-20 0,20 0,20 0,-39 0,19 0,0 0,0 0,0 0,-19 0,-1 0,40 0,-20 0,0 0,0 0,1 0,19 0,-40 0,40 0,-20 0,-20 0,21 0,-1 0,0 0,0 0,-20 0,1 0,39 0,-40 0,20 0,-20 0,21 0,-21 0,20 0,0 0,-19 0,19 0,0 0,-20 0,-19 0,19 0,0 0,1 0,-1 0,-20 0,1 0,-21 0,21 0,-1 0,1 0,-21 0,1 0,20 0,-1 0,-19 0,-21 0,21 0,20 0,-41 0,41 0,-21 0,-19 0,40 0,-1 0,20 0,40 0,-39 0,39 0,-20 0,-20 0,20 0,-19 0,-1 0,0 0,-19 0,19 0,0 0,1 0,-1 0,0 0,-19 0,19 0,20 0,-19 0,-21 0,40 0,0 0,1 0,-1 0,0 0,-20 0,20 0,-19 0,-21 0,20 0,1 0,-21 0,40 0,-19 0,-21 0,20 0,21 0,-1 0,-20 0,20 0,0 0,-39 0,19 0,20 0,-19 0,-1 0,-20 0,1 0,19 0,-19 0,-1 0,20 0,-19 0,19 0,1 0,-21 0,40 0,-19 0,-1 0,0 0,20 0,-19 0,-1 0,-20 0,41 0,-1 0,-20 0,0 0,40 0,-20 0,1 0,-21 0,-20 0,21 0,19 0,0 0,0 0,20 0,-20 0,0 0,20 0,-19 0,-1 0,-20 0,20 0,-19 0,-1 0,20 0,0 0,-19 0,19 0,0 0,0 0,0 0,0 0,20 0,-20 0,1 0,19 0,-20 0,0 0,0 0,-20 0,1 0,39 0,-20 0,0 0,0 0,-19 0,-1 0,20 0,-20 0,-19 0,39 0,0 0,0 0,-19 0,19 0,0 0,-20 0,0 0,21 0,-21 0,20 0,0 0,0 0,1 0,-1 0,0 0,20 0,-20 0,0 0,0 0,20 0,-20 0,1 0,19 0,-20 0,-20 0,20 0,0 0,1 0,-1 0,20 0,-20 0,0 0,20 0,-20 0,0 0,1 0,19 0,-20 0,0 0,20 0,-20 0,0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 smtClean="0"/>
              <a:t>Elizabeth Coon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314045-4EA1-43BD-9BF6-803F26DBB49A}" type="datetimeFigureOut">
              <a:rPr lang="en-US" smtClean="0"/>
              <a:t>4/3/2012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Brent Lewis CIS 1020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7C61F2-4DE9-4146-B711-6E4AAF380E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39486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7C61F2-4DE9-4146-B711-6E4AAF380E79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1873090D-CD97-41F5-A365-8C3E736A862D}" type="datetime1">
              <a:rPr lang="en-US" smtClean="0"/>
              <a:t>4/3/2012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Brent Lewis CIS 1020</a:t>
            </a:r>
            <a:endParaRPr lang="en-US" dirty="0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dirty="0" smtClean="0"/>
              <a:t>Elizabeth Coon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716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E7DEF3-A2AA-41AE-B8BB-5227A1DB44FD}" type="datetimeFigureOut">
              <a:rPr lang="en-US" smtClean="0"/>
              <a:t>4/3/2012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32521C-4DE6-495C-A63E-12EFBDBFE86F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DEF3-A2AA-41AE-B8BB-5227A1DB44FD}" type="datetimeFigureOut">
              <a:rPr lang="en-US" smtClean="0"/>
              <a:t>4/3/2012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2521C-4DE6-495C-A63E-12EFBDBFE86F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DEF3-A2AA-41AE-B8BB-5227A1DB44FD}" type="datetimeFigureOut">
              <a:rPr lang="en-US" smtClean="0"/>
              <a:t>4/3/2012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2521C-4DE6-495C-A63E-12EFBDBFE86F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DEF3-A2AA-41AE-B8BB-5227A1DB44FD}" type="datetimeFigureOut">
              <a:rPr lang="en-US" smtClean="0"/>
              <a:t>4/3/2012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2521C-4DE6-495C-A63E-12EFBDBFE86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DEF3-A2AA-41AE-B8BB-5227A1DB44FD}" type="datetimeFigureOut">
              <a:rPr lang="en-US" smtClean="0"/>
              <a:t>4/3/2012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2521C-4DE6-495C-A63E-12EFBDBFE86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DEF3-A2AA-41AE-B8BB-5227A1DB44FD}" type="datetimeFigureOut">
              <a:rPr lang="en-US" smtClean="0"/>
              <a:t>4/3/2012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2521C-4DE6-495C-A63E-12EFBDBFE86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DEF3-A2AA-41AE-B8BB-5227A1DB44FD}" type="datetimeFigureOut">
              <a:rPr lang="en-US" smtClean="0"/>
              <a:t>4/3/2012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2521C-4DE6-495C-A63E-12EFBDBFE86F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DEF3-A2AA-41AE-B8BB-5227A1DB44FD}" type="datetimeFigureOut">
              <a:rPr lang="en-US" smtClean="0"/>
              <a:t>4/3/2012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2521C-4DE6-495C-A63E-12EFBDBFE86F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DEF3-A2AA-41AE-B8BB-5227A1DB44FD}" type="datetimeFigureOut">
              <a:rPr lang="en-US" smtClean="0"/>
              <a:t>4/3/2012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2521C-4DE6-495C-A63E-12EFBDBFE86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DEF3-A2AA-41AE-B8BB-5227A1DB44FD}" type="datetimeFigureOut">
              <a:rPr lang="en-US" smtClean="0"/>
              <a:t>4/3/2012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2521C-4DE6-495C-A63E-12EFBDBFE86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DEF3-A2AA-41AE-B8BB-5227A1DB44FD}" type="datetimeFigureOut">
              <a:rPr lang="en-US" smtClean="0"/>
              <a:t>4/3/2012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2521C-4DE6-495C-A63E-12EFBDBFE86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1E7DEF3-A2AA-41AE-B8BB-5227A1DB44FD}" type="datetimeFigureOut">
              <a:rPr lang="en-US" smtClean="0"/>
              <a:t>4/3/2012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632521C-4DE6-495C-A63E-12EFBDBFE86F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6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5" Type="http://schemas.openxmlformats.org/officeDocument/2006/relationships/image" Target="../media/image5.emf"/><Relationship Id="rId4" Type="http://schemas.openxmlformats.org/officeDocument/2006/relationships/customXml" Target="../ink/ink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Successful Presentations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Brent Lewis</a:t>
            </a:r>
          </a:p>
          <a:p>
            <a:r>
              <a:rPr lang="en-US" dirty="0" smtClean="0"/>
              <a:t>Elizabeth Coon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80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Techniques to Consider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0145427"/>
              </p:ext>
            </p:extLst>
          </p:nvPr>
        </p:nvGraphicFramePr>
        <p:xfrm>
          <a:off x="1524000" y="1752600"/>
          <a:ext cx="6096000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4267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Feature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Rehearse Timings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Helps you determine the length</a:t>
                      </a:r>
                      <a:r>
                        <a:rPr lang="en-US" baseline="0" dirty="0" smtClean="0"/>
                        <a:t> of your presentation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Header/Footer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Puts identifying information on the top and bottom of slides, notes, and handouts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Hidden Slides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Hides</a:t>
                      </a:r>
                      <a:r>
                        <a:rPr lang="en-US" baseline="0" dirty="0" smtClean="0"/>
                        <a:t> slides until needed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Annotate Slide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Write or draw on a slide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959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Practice makes perfect</a:t>
            </a:r>
          </a:p>
          <a:p>
            <a:r>
              <a:rPr lang="en-US" dirty="0" smtClean="0"/>
              <a:t>Arrive early on the big day</a:t>
            </a:r>
          </a:p>
          <a:p>
            <a:r>
              <a:rPr lang="en-US" dirty="0" smtClean="0"/>
              <a:t>Maintain eye contact</a:t>
            </a:r>
          </a:p>
          <a:p>
            <a:r>
              <a:rPr lang="en-US" dirty="0" smtClean="0"/>
              <a:t>Speak slowly, clearly, and with sufficient volume</a:t>
            </a:r>
          </a:p>
          <a:p>
            <a:r>
              <a:rPr lang="en-US" dirty="0" smtClean="0"/>
              <a:t>Allow time for questions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Delivery is Up to You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1171440" y="3871800"/>
              <a:ext cx="6615720" cy="3600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55600" y="3808440"/>
                <a:ext cx="6647400" cy="163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Ink 4"/>
              <p14:cNvContentPartPr/>
              <p14:nvPr/>
            </p14:nvContentPartPr>
            <p14:xfrm>
              <a:off x="1135800" y="3771720"/>
              <a:ext cx="6658560" cy="1476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19960" y="3708360"/>
                <a:ext cx="6690240" cy="141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6" name="Ink 5"/>
              <p14:cNvContentPartPr/>
              <p14:nvPr/>
            </p14:nvContentPartPr>
            <p14:xfrm>
              <a:off x="1135800" y="3707640"/>
              <a:ext cx="6644160" cy="14400"/>
            </p14:xfrm>
          </p:contentPart>
        </mc:Choice>
        <mc:Fallback>
          <p:pic>
            <p:nvPicPr>
              <p:cNvPr id="6" name="Ink 5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119960" y="3643920"/>
                <a:ext cx="6675840" cy="141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2364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hidden slides to answer difficult questions that might occur</a:t>
            </a:r>
          </a:p>
          <a:p>
            <a:r>
              <a:rPr lang="en-US" dirty="0" smtClean="0"/>
              <a:t>Press </a:t>
            </a:r>
            <a:r>
              <a:rPr lang="en-US" dirty="0" smtClean="0"/>
              <a:t>Ctrl+S</a:t>
            </a:r>
            <a:r>
              <a:rPr lang="en-US" dirty="0" smtClean="0"/>
              <a:t> while in Slide Show view to display hidden slides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 Something in Reserve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19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Allows the audience to follow the presentation</a:t>
            </a:r>
          </a:p>
          <a:p>
            <a:r>
              <a:rPr lang="en-US" dirty="0" smtClean="0"/>
              <a:t>Lets the audience take the presentation home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Provide Handouts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30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771650"/>
          </a:xfrm>
        </p:spPr>
        <p:txBody>
          <a:bodyPr>
            <a:noAutofit/>
          </a:bodyPr>
          <a:lstStyle/>
          <a:p>
            <a:r>
              <a:rPr lang="en-US" sz="2800" dirty="0" smtClean="0"/>
              <a:t>I passionately believe that it’s not just what you say that counts, it’s also how you say it – that the success of your argument critically depends on your manner of presenting it.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Alain de </a:t>
            </a:r>
            <a:r>
              <a:rPr lang="en-US" dirty="0" smtClean="0"/>
              <a:t>Botton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8076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18</TotalTime>
  <Words>169</Words>
  <Application>Microsoft Office PowerPoint</Application>
  <PresentationFormat>On-screen Show (4:3)</PresentationFormat>
  <Paragraphs>32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Hardcover</vt:lpstr>
      <vt:lpstr>Successful Presentations</vt:lpstr>
      <vt:lpstr>Techniques to Consider</vt:lpstr>
      <vt:lpstr>The Delivery is Up to You</vt:lpstr>
      <vt:lpstr>Keep Something in Reserve</vt:lpstr>
      <vt:lpstr>Provide Handouts</vt:lpstr>
      <vt:lpstr>I passionately believe that it’s not just what you say that counts, it’s also how you say it – that the success of your argument critically depends on your manner of presenting it.</vt:lpstr>
    </vt:vector>
  </TitlesOfParts>
  <Company>SLCC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Coon</dc:creator>
  <cp:lastModifiedBy>Elizabeth Coon</cp:lastModifiedBy>
  <cp:revision>3</cp:revision>
  <dcterms:created xsi:type="dcterms:W3CDTF">2012-04-04T00:06:29Z</dcterms:created>
  <dcterms:modified xsi:type="dcterms:W3CDTF">2012-04-04T00:25:14Z</dcterms:modified>
</cp:coreProperties>
</file>